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12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90C4CEC-16D5-4229-B4DE-FDE9B679D7E2}" type="datetimeFigureOut">
              <a:rPr lang="en-US" smtClean="0"/>
              <a:t>2014-06-09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ADEC0AD-544C-1A41-848E-A3B93279CAC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2014-06-09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90C4CEC-16D5-4229-B4DE-FDE9B679D7E2}" type="datetimeFigureOut">
              <a:rPr lang="en-US" smtClean="0"/>
              <a:t>2014-06-09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2014-06-09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2014-06-09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2014-06-09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2014-06-09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2014-06-09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2014-06-09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2014-06-09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2014-06-09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E90C4CEC-16D5-4229-B4DE-FDE9B679D7E2}" type="datetimeFigureOut">
              <a:rPr lang="en-US" smtClean="0"/>
              <a:t>2014-06-09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200" dirty="0" smtClean="0"/>
              <a:t>Clive Beck </a:t>
            </a: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49778"/>
            <a:ext cx="5266449" cy="3949198"/>
          </a:xfrm>
        </p:spPr>
        <p:txBody>
          <a:bodyPr/>
          <a:lstStyle/>
          <a:p>
            <a:r>
              <a:rPr lang="en-US" dirty="0" smtClean="0"/>
              <a:t>Are we doing a “good” job in teacher education?: Studying our graduates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697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z="2400" dirty="0"/>
              <a:t>42 teachers – mainly elementary and middle school</a:t>
            </a:r>
            <a:endParaRPr lang="en-US" sz="2400" dirty="0"/>
          </a:p>
          <a:p>
            <a:pPr lvl="0"/>
            <a:r>
              <a:rPr lang="en-CA" sz="2400" dirty="0"/>
              <a:t>20 began teaching in 2004 and 22 in 2007 </a:t>
            </a:r>
            <a:endParaRPr lang="en-US" sz="2400" dirty="0"/>
          </a:p>
          <a:p>
            <a:pPr lvl="0"/>
            <a:r>
              <a:rPr lang="en-CA" sz="2400" dirty="0"/>
              <a:t>Interviewed and observed every year since then</a:t>
            </a:r>
            <a:endParaRPr lang="en-US" sz="2400" dirty="0"/>
          </a:p>
          <a:p>
            <a:r>
              <a:rPr lang="en-CA" sz="2400" dirty="0"/>
              <a:t>Largely qualitative study</a:t>
            </a:r>
            <a:r>
              <a:rPr lang="en-US" sz="2400" dirty="0"/>
              <a:t>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Longitudinal Study of Teachers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25811">
            <a:off x="1065262" y="4476208"/>
            <a:ext cx="1884606" cy="11482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28220">
            <a:off x="6334701" y="4493325"/>
            <a:ext cx="1843899" cy="131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315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New teachers don’t know how to put together a coherent program</a:t>
            </a:r>
            <a:endParaRPr lang="en-US" dirty="0"/>
          </a:p>
          <a:p>
            <a:endParaRPr lang="en-US" dirty="0"/>
          </a:p>
          <a:p>
            <a:r>
              <a:rPr lang="en-CA" dirty="0"/>
              <a:t>They don’t understand what the theory means in practice</a:t>
            </a:r>
            <a:endParaRPr lang="en-US" dirty="0"/>
          </a:p>
          <a:p>
            <a:endParaRPr lang="en-US" dirty="0"/>
          </a:p>
          <a:p>
            <a:r>
              <a:rPr lang="en-CA" dirty="0"/>
              <a:t>Many of the practices recommended are unrealistic</a:t>
            </a:r>
            <a:endParaRPr lang="en-US" dirty="0"/>
          </a:p>
          <a:p>
            <a:endParaRPr lang="en-US" dirty="0"/>
          </a:p>
          <a:p>
            <a:r>
              <a:rPr lang="en-CA" dirty="0"/>
              <a:t>The teachers lack confidence and look to experts for solutions </a:t>
            </a:r>
            <a:endParaRPr lang="en-US" dirty="0"/>
          </a:p>
          <a:p>
            <a:endParaRPr lang="en-US" dirty="0"/>
          </a:p>
          <a:p>
            <a:r>
              <a:rPr lang="en-CA" dirty="0"/>
              <a:t>Use of digital technology is often limited: amount and type</a:t>
            </a:r>
            <a:endParaRPr lang="en-US" dirty="0"/>
          </a:p>
          <a:p>
            <a:endParaRPr lang="en-US" dirty="0"/>
          </a:p>
          <a:p>
            <a:r>
              <a:rPr lang="en-CA" dirty="0"/>
              <a:t>Over the years, the teachers make considerable progress with these challenges 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Findings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464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a teaching vision</a:t>
            </a:r>
            <a:endParaRPr lang="en-US" dirty="0"/>
          </a:p>
          <a:p>
            <a:pPr marL="45720" indent="0">
              <a:buNone/>
            </a:pPr>
            <a:r>
              <a:rPr lang="en-CA" dirty="0"/>
              <a:t> </a:t>
            </a:r>
            <a:endParaRPr lang="en-US" dirty="0"/>
          </a:p>
          <a:p>
            <a:r>
              <a:rPr lang="en-CA" dirty="0"/>
              <a:t>program development</a:t>
            </a:r>
            <a:endParaRPr lang="en-US" dirty="0"/>
          </a:p>
          <a:p>
            <a:pPr marL="45720" indent="0">
              <a:buNone/>
            </a:pPr>
            <a:r>
              <a:rPr lang="en-CA" dirty="0"/>
              <a:t> </a:t>
            </a:r>
            <a:endParaRPr lang="en-US" dirty="0"/>
          </a:p>
          <a:p>
            <a:r>
              <a:rPr lang="en-CA" dirty="0"/>
              <a:t>pupil assessment</a:t>
            </a:r>
            <a:endParaRPr lang="en-US" dirty="0"/>
          </a:p>
          <a:p>
            <a:pPr marL="45720" indent="0">
              <a:buNone/>
            </a:pPr>
            <a:r>
              <a:rPr lang="en-CA" dirty="0"/>
              <a:t> </a:t>
            </a:r>
            <a:endParaRPr lang="en-US" dirty="0"/>
          </a:p>
          <a:p>
            <a:r>
              <a:rPr lang="en-CA" dirty="0"/>
              <a:t>teaching for relevance</a:t>
            </a:r>
            <a:endParaRPr lang="en-US" dirty="0"/>
          </a:p>
          <a:p>
            <a:pPr marL="45720" indent="0">
              <a:buNone/>
            </a:pPr>
            <a:r>
              <a:rPr lang="en-CA" dirty="0"/>
              <a:t> </a:t>
            </a:r>
            <a:endParaRPr lang="en-US" dirty="0"/>
          </a:p>
          <a:p>
            <a:r>
              <a:rPr lang="en-CA" dirty="0"/>
              <a:t>subject specific knowledge</a:t>
            </a:r>
            <a:endParaRPr lang="en-US" dirty="0"/>
          </a:p>
          <a:p>
            <a:pPr marL="45720" indent="0">
              <a:buNone/>
            </a:pPr>
            <a:r>
              <a:rPr lang="en-CA" dirty="0"/>
              <a:t> </a:t>
            </a:r>
            <a:endParaRPr lang="en-US" dirty="0"/>
          </a:p>
          <a:p>
            <a:r>
              <a:rPr lang="en-CA" dirty="0"/>
              <a:t>classroom organization and community</a:t>
            </a:r>
            <a:endParaRPr lang="en-US" dirty="0"/>
          </a:p>
          <a:p>
            <a:pPr marL="45720" indent="0">
              <a:buNone/>
            </a:pPr>
            <a:r>
              <a:rPr lang="en-CA" dirty="0"/>
              <a:t> </a:t>
            </a:r>
            <a:endParaRPr lang="en-US" dirty="0"/>
          </a:p>
          <a:p>
            <a:r>
              <a:rPr lang="en-CA" dirty="0"/>
              <a:t>inclusive teaching</a:t>
            </a:r>
            <a:endParaRPr lang="en-US" dirty="0"/>
          </a:p>
          <a:p>
            <a:pPr marL="45720" indent="0">
              <a:buNone/>
            </a:pPr>
            <a:r>
              <a:rPr lang="en-CA" dirty="0"/>
              <a:t> </a:t>
            </a:r>
            <a:endParaRPr lang="en-US" dirty="0"/>
          </a:p>
          <a:p>
            <a:r>
              <a:rPr lang="en-CA" dirty="0"/>
              <a:t>professional identity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Priorities for teacher education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8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relate theory and practice, e.g., integrate the practicum with the program</a:t>
            </a:r>
            <a:endParaRPr lang="en-US" dirty="0"/>
          </a:p>
          <a:p>
            <a:endParaRPr lang="en-US" dirty="0"/>
          </a:p>
          <a:p>
            <a:r>
              <a:rPr lang="en-CA" dirty="0"/>
              <a:t>teach and model priorities, integration, feasibility, work-life balance</a:t>
            </a:r>
            <a:endParaRPr lang="en-US" dirty="0"/>
          </a:p>
          <a:p>
            <a:pPr marL="45720" indent="0">
              <a:buNone/>
            </a:pPr>
            <a:r>
              <a:rPr lang="en-CA" dirty="0"/>
              <a:t> </a:t>
            </a:r>
            <a:endParaRPr lang="en-US" dirty="0"/>
          </a:p>
          <a:p>
            <a:r>
              <a:rPr lang="en-CA" dirty="0"/>
              <a:t>teach and model emphasis on values, personal and social development, </a:t>
            </a:r>
            <a:r>
              <a:rPr lang="en-CA" dirty="0" smtClean="0"/>
              <a:t>inclusion</a:t>
            </a:r>
            <a:endParaRPr lang="en-US" dirty="0"/>
          </a:p>
          <a:p>
            <a:pPr marL="45720" indent="0">
              <a:buNone/>
            </a:pPr>
            <a:r>
              <a:rPr lang="en-CA" dirty="0"/>
              <a:t> </a:t>
            </a:r>
            <a:endParaRPr lang="en-US" dirty="0"/>
          </a:p>
          <a:p>
            <a:r>
              <a:rPr lang="en-CA" dirty="0"/>
              <a:t>try to enhance STs’ awareness of their ongoing learning and expertise</a:t>
            </a:r>
            <a:endParaRPr lang="en-US" dirty="0"/>
          </a:p>
          <a:p>
            <a:pPr marL="45720" indent="0">
              <a:buNone/>
            </a:pPr>
            <a:r>
              <a:rPr lang="en-CA" dirty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 for teacher education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517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dirty="0" smtClean="0"/>
              <a:t>explore </a:t>
            </a:r>
            <a:r>
              <a:rPr lang="en-CA" dirty="0"/>
              <a:t>the values and personal side of </a:t>
            </a:r>
            <a:r>
              <a:rPr lang="en-CA" dirty="0" smtClean="0"/>
              <a:t>DT</a:t>
            </a:r>
          </a:p>
          <a:p>
            <a:pPr lvl="0"/>
            <a:endParaRPr lang="en-US" dirty="0"/>
          </a:p>
          <a:p>
            <a:pPr lvl="0"/>
            <a:r>
              <a:rPr lang="en-CA" dirty="0"/>
              <a:t>teach use of DT for </a:t>
            </a:r>
            <a:r>
              <a:rPr lang="en-CA" dirty="0" smtClean="0"/>
              <a:t>inquiry</a:t>
            </a:r>
          </a:p>
          <a:p>
            <a:pPr lvl="0"/>
            <a:endParaRPr lang="en-US" dirty="0"/>
          </a:p>
          <a:p>
            <a:pPr lvl="0"/>
            <a:r>
              <a:rPr lang="en-CA" dirty="0"/>
              <a:t>help STs broaden their use of </a:t>
            </a:r>
            <a:r>
              <a:rPr lang="en-CA" dirty="0" smtClean="0"/>
              <a:t>DT</a:t>
            </a:r>
          </a:p>
          <a:p>
            <a:pPr lvl="0"/>
            <a:endParaRPr lang="en-US" dirty="0"/>
          </a:p>
          <a:p>
            <a:pPr lvl="0"/>
            <a:r>
              <a:rPr lang="en-CA" dirty="0"/>
              <a:t>emphasize: what are they learning?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regarding digital technology: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678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672</TotalTime>
  <Words>181</Words>
  <Application>Microsoft Macintosh PowerPoint</Application>
  <PresentationFormat>On-screen Show (4:3)</PresentationFormat>
  <Paragraphs>52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Grid</vt:lpstr>
      <vt:lpstr>Are we doing a “good” job in teacher education?: Studying our graduates</vt:lpstr>
      <vt:lpstr>Longitudinal Study of Teachers</vt:lpstr>
      <vt:lpstr>Key Findings </vt:lpstr>
      <vt:lpstr>Priorities for teacher education</vt:lpstr>
      <vt:lpstr>Implications for teacher education</vt:lpstr>
      <vt:lpstr>regarding digital technology: </vt:lpstr>
    </vt:vector>
  </TitlesOfParts>
  <Company>oise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Longitudinal study of teachers </dc:title>
  <dc:creator>clare kosnik</dc:creator>
  <cp:lastModifiedBy>clare kosnik</cp:lastModifiedBy>
  <cp:revision>5</cp:revision>
  <cp:lastPrinted>2014-05-27T00:47:10Z</cp:lastPrinted>
  <dcterms:created xsi:type="dcterms:W3CDTF">2014-05-26T15:11:03Z</dcterms:created>
  <dcterms:modified xsi:type="dcterms:W3CDTF">2014-06-09T19:39:57Z</dcterms:modified>
</cp:coreProperties>
</file>