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handoutMasterIdLst>
    <p:handoutMasterId r:id="rId10"/>
  </p:handoutMasterIdLst>
  <p:sldIdLst>
    <p:sldId id="256" r:id="rId2"/>
    <p:sldId id="262" r:id="rId3"/>
    <p:sldId id="257" r:id="rId4"/>
    <p:sldId id="265" r:id="rId5"/>
    <p:sldId id="260" r:id="rId6"/>
    <p:sldId id="264" r:id="rId7"/>
    <p:sldId id="259" r:id="rId8"/>
    <p:sldId id="263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16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925DA-7102-1B46-80A2-F00388EEC26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A5688-3E1D-A546-9DC1-5E0C122F2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81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2014-06-09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2014-06-09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2014-06-09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2014-06-09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2014-06-09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Clare Kosnik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Literacy/English teacher education in Canada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99112">
            <a:off x="985030" y="518133"/>
            <a:ext cx="2750430" cy="167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68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804930"/>
            <a:ext cx="5816600" cy="47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9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Anything goes in </a:t>
            </a:r>
            <a:r>
              <a:rPr lang="en-US" dirty="0" err="1" smtClean="0"/>
              <a:t>canada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Undergraduate programs</a:t>
            </a:r>
          </a:p>
          <a:p>
            <a:r>
              <a:rPr lang="en-US" dirty="0" smtClean="0"/>
              <a:t>Graduate programs </a:t>
            </a:r>
          </a:p>
          <a:p>
            <a:r>
              <a:rPr lang="en-US" dirty="0" smtClean="0"/>
              <a:t>1 literacy course (36 hours) to a literacy specialization</a:t>
            </a:r>
          </a:p>
          <a:p>
            <a:r>
              <a:rPr lang="en-US" dirty="0" smtClean="0"/>
              <a:t>No federal department of education – provincial jurisdiction</a:t>
            </a:r>
          </a:p>
          <a:p>
            <a:r>
              <a:rPr lang="en-US" dirty="0" smtClean="0"/>
              <a:t>No common standards </a:t>
            </a:r>
          </a:p>
          <a:p>
            <a:r>
              <a:rPr lang="en-US" dirty="0" smtClean="0"/>
              <a:t>Low level of compliance or oversight </a:t>
            </a:r>
          </a:p>
          <a:p>
            <a:r>
              <a:rPr lang="en-US" dirty="0"/>
              <a:t>E</a:t>
            </a:r>
            <a:r>
              <a:rPr lang="en-US" dirty="0" smtClean="0"/>
              <a:t>xit requirements (standardized test or portfolio) vary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5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International Study </a:t>
            </a:r>
            <a:r>
              <a:rPr lang="en-US" dirty="0"/>
              <a:t>of Literacy/English teacher educators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Years as a Teacher</a:t>
            </a:r>
          </a:p>
          <a:p>
            <a:pPr marL="68580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0 years = 1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1-5 years = 3 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6-10 years = 12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11-20 years= 6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21+ years = 6 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/>
              <a:t>Years at the University 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1-5 years = 7 </a:t>
            </a:r>
          </a:p>
          <a:p>
            <a:r>
              <a:rPr lang="en-US" dirty="0"/>
              <a:t>6 -10 years = 10</a:t>
            </a:r>
          </a:p>
          <a:p>
            <a:r>
              <a:rPr lang="en-US" dirty="0"/>
              <a:t>11-15 years = 2</a:t>
            </a:r>
          </a:p>
          <a:p>
            <a:r>
              <a:rPr lang="en-US" dirty="0"/>
              <a:t>16 -20 years= 5</a:t>
            </a:r>
          </a:p>
          <a:p>
            <a:r>
              <a:rPr lang="en-US" dirty="0"/>
              <a:t>21+ years =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6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found?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Variability in goals</a:t>
            </a:r>
          </a:p>
          <a:p>
            <a:pPr marL="114300" indent="0">
              <a:buNone/>
            </a:pPr>
            <a:r>
              <a:rPr lang="en-US" dirty="0" smtClean="0"/>
              <a:t>Phonics …Critical Literacy …. </a:t>
            </a:r>
            <a:r>
              <a:rPr lang="en-US" dirty="0" err="1" smtClean="0"/>
              <a:t>Multiliteracies</a:t>
            </a:r>
            <a:r>
              <a:rPr lang="en-US" dirty="0" smtClean="0"/>
              <a:t> ….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Common practices (e.g., get to know your students, literacy autobiography)</a:t>
            </a:r>
          </a:p>
          <a:p>
            <a:endParaRPr lang="en-US" dirty="0" smtClean="0"/>
          </a:p>
          <a:p>
            <a:r>
              <a:rPr lang="en-US" dirty="0" smtClean="0"/>
              <a:t>External pressure </a:t>
            </a:r>
          </a:p>
          <a:p>
            <a:endParaRPr lang="en-US" dirty="0" smtClean="0"/>
          </a:p>
          <a:p>
            <a:r>
              <a:rPr lang="en-US" dirty="0" smtClean="0"/>
              <a:t>Communication practices are changing. What should we do in teacher education?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2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86200" y="1368283"/>
            <a:ext cx="4572000" cy="5257802"/>
          </a:xfrm>
        </p:spPr>
        <p:txBody>
          <a:bodyPr/>
          <a:lstStyle/>
          <a:p>
            <a:r>
              <a:rPr lang="en-US" dirty="0" smtClean="0"/>
              <a:t>NA – 1</a:t>
            </a:r>
          </a:p>
          <a:p>
            <a:r>
              <a:rPr lang="en-US" dirty="0" smtClean="0"/>
              <a:t>Level 1 – 7</a:t>
            </a:r>
          </a:p>
          <a:p>
            <a:r>
              <a:rPr lang="en-US" dirty="0" smtClean="0"/>
              <a:t>Level 2 – 7</a:t>
            </a:r>
          </a:p>
          <a:p>
            <a:r>
              <a:rPr lang="en-US" dirty="0" smtClean="0"/>
              <a:t>Level 3 – 3</a:t>
            </a:r>
          </a:p>
          <a:p>
            <a:r>
              <a:rPr lang="en-US" dirty="0" smtClean="0"/>
              <a:t>Level 4 – 10</a:t>
            </a:r>
          </a:p>
          <a:p>
            <a:r>
              <a:rPr lang="en-US" dirty="0" smtClean="0"/>
              <a:t>Level 5 – 0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69000" y="3601990"/>
            <a:ext cx="2298634" cy="1122409"/>
          </a:xfrm>
        </p:spPr>
        <p:txBody>
          <a:bodyPr>
            <a:noAutofit/>
          </a:bodyPr>
          <a:lstStyle/>
          <a:p>
            <a:r>
              <a:rPr lang="en-US" sz="2400" dirty="0" smtClean="0"/>
              <a:t>Scale of 1 – 5 with 5 being the highest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9000" y="1683085"/>
            <a:ext cx="2298634" cy="1924552"/>
          </a:xfrm>
        </p:spPr>
        <p:txBody>
          <a:bodyPr>
            <a:noAutofit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Consistency with other sections of your course/module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9831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LTEs teach </a:t>
            </a:r>
            <a:r>
              <a:rPr lang="en-US" dirty="0"/>
              <a:t>who they are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n-US" sz="2800" b="1" dirty="0" smtClean="0"/>
              <a:t>Canadian Context</a:t>
            </a:r>
          </a:p>
          <a:p>
            <a:r>
              <a:rPr lang="en-US" dirty="0" smtClean="0"/>
              <a:t>Sharon – writing process </a:t>
            </a:r>
          </a:p>
          <a:p>
            <a:r>
              <a:rPr lang="en-US" dirty="0" smtClean="0"/>
              <a:t>Lance – drama and children’s literature</a:t>
            </a:r>
          </a:p>
          <a:p>
            <a:r>
              <a:rPr lang="en-US" dirty="0" smtClean="0"/>
              <a:t>Amelia – aboriginal education and digital technology</a:t>
            </a:r>
          </a:p>
          <a:p>
            <a:r>
              <a:rPr lang="en-US" dirty="0" smtClean="0"/>
              <a:t>Jessie – </a:t>
            </a:r>
            <a:r>
              <a:rPr lang="en-US" dirty="0" err="1" smtClean="0"/>
              <a:t>multiliteracies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Jane – storytelling </a:t>
            </a:r>
          </a:p>
          <a:p>
            <a:r>
              <a:rPr lang="en-US" dirty="0" smtClean="0"/>
              <a:t>Margie – novel study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56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 Plus and a Minus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2859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82</TotalTime>
  <Words>248</Words>
  <Application>Microsoft Macintosh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Apothecary</vt:lpstr>
      <vt:lpstr>Literacy/English teacher education in Canada </vt:lpstr>
      <vt:lpstr>PowerPoint Presentation</vt:lpstr>
      <vt:lpstr>Anything goes in canada!</vt:lpstr>
      <vt:lpstr>International Study of Literacy/English teacher educators </vt:lpstr>
      <vt:lpstr>What have we found?</vt:lpstr>
      <vt:lpstr> Consistency with other sections of your course/module</vt:lpstr>
      <vt:lpstr>LTEs teach who they are  </vt:lpstr>
      <vt:lpstr>Consistency?</vt:lpstr>
    </vt:vector>
  </TitlesOfParts>
  <Company>oise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Literacy/English teacher education in Canada </dc:title>
  <dc:creator>clare kosnik</dc:creator>
  <cp:lastModifiedBy>clare kosnik</cp:lastModifiedBy>
  <cp:revision>10</cp:revision>
  <cp:lastPrinted>2014-05-26T14:47:10Z</cp:lastPrinted>
  <dcterms:created xsi:type="dcterms:W3CDTF">2014-05-26T13:45:26Z</dcterms:created>
  <dcterms:modified xsi:type="dcterms:W3CDTF">2014-06-09T19:42:23Z</dcterms:modified>
</cp:coreProperties>
</file>